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sldIdLst>
    <p:sldId id="259" r:id="rId5"/>
  </p:sldIdLst>
  <p:sldSz cx="6858000" cy="9906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78B4"/>
    <a:srgbClr val="005EB8"/>
    <a:srgbClr val="08B48B"/>
    <a:srgbClr val="7D97CB"/>
    <a:srgbClr val="476BB3"/>
    <a:srgbClr val="004F9E"/>
    <a:srgbClr val="07A17C"/>
    <a:srgbClr val="08C497"/>
    <a:srgbClr val="00CC99"/>
    <a:srgbClr val="81C5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1" d="100"/>
          <a:sy n="71" d="100"/>
        </p:scale>
        <p:origin x="3180" y="54"/>
      </p:cViewPr>
      <p:guideLst>
        <p:guide orient="horz" pos="3120"/>
        <p:guide pos="216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10"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F0A89E9-2F50-40A8-9F12-ABD8DF311BB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1094433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0A89E9-2F50-40A8-9F12-ABD8DF311BB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3214855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0A89E9-2F50-40A8-9F12-ABD8DF311BB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3150074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F0A89E9-2F50-40A8-9F12-ABD8DF311BBB}"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2632248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0A89E9-2F50-40A8-9F12-ABD8DF311BBB}" type="datetimeFigureOut">
              <a:rPr lang="en-GB" smtClean="0"/>
              <a:t>21/09/2026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3188868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F0A89E9-2F50-40A8-9F12-ABD8DF311BBB}" type="datetimeFigureOut">
              <a:rPr lang="en-GB" smtClean="0"/>
              <a:t>21/09/2026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506773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0A89E9-2F50-40A8-9F12-ABD8DF311BBB}" type="datetimeFigureOut">
              <a:rPr lang="en-GB" smtClean="0"/>
              <a:t>21/09/2026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2763406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DF0A89E9-2F50-40A8-9F12-ABD8DF311BBB}"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1371543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DF0A89E9-2F50-40A8-9F12-ABD8DF311BBB}"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3922396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0A89E9-2F50-40A8-9F12-ABD8DF311BB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3643536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0A89E9-2F50-40A8-9F12-ABD8DF311BB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2072865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DF0A89E9-2F50-40A8-9F12-ABD8DF311BBB}" type="datetimeFigureOut">
              <a:rPr lang="en-GB" smtClean="0"/>
              <a:t>21/09/2026</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1F2C88AC-D93D-44EB-87AD-CFE01D63AD74}" type="slidenum">
              <a:rPr lang="en-GB" smtClean="0"/>
              <a:t>‹#›</a:t>
            </a:fld>
            <a:endParaRPr lang="en-GB"/>
          </a:p>
        </p:txBody>
      </p:sp>
    </p:spTree>
    <p:extLst>
      <p:ext uri="{BB962C8B-B14F-4D97-AF65-F5344CB8AC3E}">
        <p14:creationId xmlns:p14="http://schemas.microsoft.com/office/powerpoint/2010/main" val="22033388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7">
            <a:extLst>
              <a:ext uri="{FF2B5EF4-FFF2-40B4-BE49-F238E27FC236}">
                <a16:creationId xmlns:a16="http://schemas.microsoft.com/office/drawing/2014/main" id="{4FCC0C64-F31E-4EF7-81CA-9F36C8E05D24}"/>
              </a:ext>
            </a:extLst>
          </p:cNvPr>
          <p:cNvSpPr txBox="1"/>
          <p:nvPr/>
        </p:nvSpPr>
        <p:spPr>
          <a:xfrm>
            <a:off x="183870" y="998105"/>
            <a:ext cx="6478263" cy="198755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marL="0" marR="0" lvl="0" indent="0" defTabSz="457200" rtl="0" eaLnBrk="1" fontAlgn="auto" latinLnBrk="0" hangingPunct="1">
              <a:lnSpc>
                <a:spcPts val="6000"/>
              </a:lnSpc>
              <a:spcBef>
                <a:spcPts val="0"/>
              </a:spcBef>
              <a:spcAft>
                <a:spcPts val="800"/>
              </a:spcAft>
              <a:buClrTx/>
              <a:buSzTx/>
              <a:buFontTx/>
              <a:buNone/>
              <a:tabLst/>
              <a:defRPr/>
            </a:pPr>
            <a:r>
              <a:rPr lang="ta-IN" sz="2800" b="1" spc="-60" dirty="0">
                <a:solidFill>
                  <a:srgbClr val="004F9E"/>
                </a:solidFill>
                <a:latin typeface="Helvetica" panose="020B0604020202020204" pitchFamily="34" charset="0"/>
                <a:cs typeface="Segoe UI" panose="020B0502040204020203" pitchFamily="34" charset="0"/>
              </a:rPr>
              <a:t>இந்த மருத்துவமனையின் உங்கள் அனுபவம் எப்படி இருந்தது?</a:t>
            </a:r>
          </a:p>
        </p:txBody>
      </p:sp>
      <p:sp>
        <p:nvSpPr>
          <p:cNvPr id="8" name="Text Box 9">
            <a:extLst>
              <a:ext uri="{FF2B5EF4-FFF2-40B4-BE49-F238E27FC236}">
                <a16:creationId xmlns:a16="http://schemas.microsoft.com/office/drawing/2014/main" id="{A504A685-3EC5-4DF1-8A70-AB9DDDF8F109}"/>
              </a:ext>
            </a:extLst>
          </p:cNvPr>
          <p:cNvSpPr txBox="1"/>
          <p:nvPr/>
        </p:nvSpPr>
        <p:spPr>
          <a:xfrm>
            <a:off x="183870" y="3433222"/>
            <a:ext cx="5206951" cy="831215"/>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ta-IN" sz="1600" b="1" i="0" u="none" strike="noStrike" kern="1200" cap="none" spc="0" normalizeH="0" baseline="0" dirty="0">
                <a:ln>
                  <a:noFill/>
                </a:ln>
                <a:solidFill>
                  <a:srgbClr val="005EB8"/>
                </a:solidFill>
                <a:effectLst/>
                <a:uLnTx/>
                <a:uFillTx/>
                <a:latin typeface="Helvetica" panose="020B0604020202020204" pitchFamily="34" charset="0"/>
                <a:ea typeface="Arial" panose="020B0604020202020204" pitchFamily="34" charset="0"/>
                <a:cs typeface="Helvetica" panose="020B0604020202020204" pitchFamily="34" charset="0"/>
              </a:rPr>
              <a:t>NHS பெரியவர் உள்நோயாளி கருத்தாய்வு(NHS Adult Inpatient Survey) 202</a:t>
            </a:r>
            <a:r>
              <a:rPr kumimoji="0" lang="en-GB" sz="1600" b="1" i="0" u="none" strike="noStrike" kern="1200" cap="none" spc="0" normalizeH="0" baseline="0">
                <a:ln>
                  <a:noFill/>
                </a:ln>
                <a:solidFill>
                  <a:srgbClr val="005EB8"/>
                </a:solidFill>
                <a:effectLst/>
                <a:uLnTx/>
                <a:uFillTx/>
                <a:latin typeface="Helvetica" panose="020B0604020202020204" pitchFamily="34" charset="0"/>
                <a:ea typeface="Arial" panose="020B0604020202020204" pitchFamily="34" charset="0"/>
                <a:cs typeface="Helvetica" panose="020B0604020202020204" pitchFamily="34" charset="0"/>
              </a:rPr>
              <a:t>6</a:t>
            </a:r>
            <a:endParaRPr kumimoji="0" lang="ta-IN" sz="1600" b="1" i="0" u="none" strike="noStrike" kern="1200" cap="none" spc="0" normalizeH="0" baseline="0" dirty="0">
              <a:ln>
                <a:noFill/>
              </a:ln>
              <a:solidFill>
                <a:srgbClr val="005EB8"/>
              </a:solidFill>
              <a:effectLst/>
              <a:uLnTx/>
              <a:uFillTx/>
              <a:latin typeface="Helvetica" panose="020B0604020202020204" pitchFamily="34" charset="0"/>
              <a:ea typeface="Arial" panose="020B0604020202020204" pitchFamily="34" charset="0"/>
              <a:cs typeface="Helvetica" panose="020B0604020202020204" pitchFamily="34" charset="0"/>
            </a:endParaRP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ta-IN" sz="1600" b="1" i="0" u="none" strike="noStrike" kern="1200" cap="none" spc="0" normalizeH="0" baseline="0" dirty="0">
                <a:ln>
                  <a:noFill/>
                </a:ln>
                <a:solidFill>
                  <a:prstClr val="white"/>
                </a:solidFill>
                <a:effectLst/>
                <a:uLnTx/>
                <a:uFillTx/>
                <a:latin typeface="Helvetica" panose="020B0604020202020204" pitchFamily="34" charset="0"/>
                <a:ea typeface="Arial" panose="020B0604020202020204" pitchFamily="34" charset="0"/>
                <a:cs typeface="Helvetica" panose="020B0604020202020204" pitchFamily="34" charset="0"/>
              </a:rPr>
              <a:t> </a:t>
            </a:r>
          </a:p>
        </p:txBody>
      </p:sp>
      <p:sp>
        <p:nvSpPr>
          <p:cNvPr id="10" name="Text Box 10">
            <a:extLst>
              <a:ext uri="{FF2B5EF4-FFF2-40B4-BE49-F238E27FC236}">
                <a16:creationId xmlns:a16="http://schemas.microsoft.com/office/drawing/2014/main" id="{D5CC4655-3EC7-439C-BC56-47F7B5340CA6}"/>
              </a:ext>
            </a:extLst>
          </p:cNvPr>
          <p:cNvSpPr txBox="1"/>
          <p:nvPr/>
        </p:nvSpPr>
        <p:spPr>
          <a:xfrm>
            <a:off x="190127" y="3965221"/>
            <a:ext cx="6227098" cy="1557529"/>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marL="0" marR="144145" lvl="0" indent="0" defTabSz="457200" rtl="0" eaLnBrk="1" fontAlgn="auto" latinLnBrk="0" hangingPunct="1">
              <a:spcAft>
                <a:spcPts val="1200"/>
              </a:spcAft>
              <a:buClrTx/>
              <a:buSzTx/>
              <a:buFontTx/>
              <a:buNone/>
              <a:tabLst/>
              <a:defRPr/>
            </a:pPr>
            <a:r>
              <a:rPr kumimoji="0" lang="ta-IN" sz="1200" b="0" i="0" u="none" strike="noStrike" kern="1200" cap="none" spc="0" normalizeH="0" baseline="0" dirty="0">
                <a:ln>
                  <a:noFill/>
                </a:ln>
                <a:solidFill>
                  <a:prstClr val="black">
                    <a:lumMod val="85000"/>
                    <a:lumOff val="15000"/>
                  </a:prstClr>
                </a:solidFill>
                <a:effectLst/>
                <a:uLnTx/>
                <a:uFillTx/>
                <a:latin typeface="Helvetica" panose="020B0604020202020204" pitchFamily="34" charset="0"/>
                <a:ea typeface="Arial" panose="020B0604020202020204" pitchFamily="34" charset="0"/>
                <a:cs typeface="Helvetica" panose="020B0604020202020204" pitchFamily="34" charset="0"/>
              </a:rPr>
              <a:t>நோயாளிகள், </a:t>
            </a:r>
            <a:r>
              <a:rPr lang="ta-IN" sz="1200" dirty="0">
                <a:solidFill>
                  <a:prstClr val="black">
                    <a:lumMod val="85000"/>
                    <a:lumOff val="15000"/>
                  </a:prstClr>
                </a:solidFill>
                <a:latin typeface="Helvetica" panose="020B0604020202020204" pitchFamily="34" charset="0"/>
                <a:ea typeface="Arial" panose="020B0604020202020204" pitchFamily="34" charset="0"/>
                <a:cs typeface="Helvetica" panose="020B0604020202020204" pitchFamily="34" charset="0"/>
              </a:rPr>
              <a:t>இரவு முழுவதும் தங்குதலின் போது,</a:t>
            </a:r>
            <a:r>
              <a:rPr kumimoji="0" lang="ta-IN" sz="1200" b="0" i="0" u="none" strike="noStrike" kern="1200" cap="none" spc="0" normalizeH="0" baseline="0" dirty="0">
                <a:ln>
                  <a:noFill/>
                </a:ln>
                <a:solidFill>
                  <a:prstClr val="black">
                    <a:lumMod val="85000"/>
                    <a:lumOff val="15000"/>
                  </a:prstClr>
                </a:solidFill>
                <a:effectLst/>
                <a:uLnTx/>
                <a:uFillTx/>
                <a:latin typeface="Helvetica" panose="020B0604020202020204" pitchFamily="34" charset="0"/>
                <a:ea typeface="Arial" panose="020B0604020202020204" pitchFamily="34" charset="0"/>
                <a:cs typeface="Helvetica" panose="020B0604020202020204" pitchFamily="34" charset="0"/>
              </a:rPr>
              <a:t>தங்கள் பராமரிப்பைப் பற்றி என்ன நினைத்தார்கள் என்பதைக் கணிப்பதற்காக, மருத்துவமனை ஒரு கருத்தாய்வை நடத்துகின்றது.</a:t>
            </a:r>
          </a:p>
          <a:p>
            <a:pPr marL="0" marR="144145" lvl="0" indent="0" defTabSz="457200" rtl="0" eaLnBrk="1" fontAlgn="auto" latinLnBrk="0" hangingPunct="1">
              <a:spcAft>
                <a:spcPts val="1200"/>
              </a:spcAft>
              <a:buClrTx/>
              <a:buSzTx/>
              <a:buFontTx/>
              <a:buNone/>
              <a:tabLst/>
              <a:defRPr/>
            </a:pPr>
            <a:r>
              <a:rPr lang="ta-IN" sz="1200" dirty="0">
                <a:solidFill>
                  <a:prstClr val="black">
                    <a:lumMod val="85000"/>
                    <a:lumOff val="15000"/>
                  </a:prstClr>
                </a:solidFill>
                <a:latin typeface="Helvetica" panose="020B0604020202020204" pitchFamily="34" charset="0"/>
                <a:ea typeface="Arial" panose="020B0604020202020204" pitchFamily="34" charset="0"/>
                <a:cs typeface="Helvetica" panose="020B0604020202020204" pitchFamily="34" charset="0"/>
              </a:rPr>
              <a:t>இது, </a:t>
            </a:r>
            <a:r>
              <a:rPr lang="ta-IN" sz="1200" b="1" dirty="0">
                <a:solidFill>
                  <a:srgbClr val="005EB8"/>
                </a:solidFill>
                <a:latin typeface="Helvetica" panose="020B0604020202020204" pitchFamily="34" charset="0"/>
                <a:ea typeface="Arial" panose="020B0604020202020204" pitchFamily="34" charset="0"/>
                <a:cs typeface="Helvetica" panose="020B0604020202020204" pitchFamily="34" charset="0"/>
              </a:rPr>
              <a:t>நோயாளிகளின் மருத்துவமனை அனுபவங்களை மேம்படுத்தும்</a:t>
            </a:r>
            <a:r>
              <a:rPr lang="ta-IN" sz="1200" dirty="0">
                <a:solidFill>
                  <a:prstClr val="black">
                    <a:lumMod val="85000"/>
                    <a:lumOff val="15000"/>
                  </a:prstClr>
                </a:solidFill>
                <a:latin typeface="Helvetica" panose="020B0604020202020204" pitchFamily="34" charset="0"/>
                <a:ea typeface="Arial" panose="020B0604020202020204" pitchFamily="34" charset="0"/>
                <a:cs typeface="Helvetica" panose="020B0604020202020204" pitchFamily="34" charset="0"/>
              </a:rPr>
              <a:t> தேசிய திட்டத்தின் ஒரு பகுதியாகும். கருத்தாய்வில் பங்கேற்பது </a:t>
            </a:r>
            <a:r>
              <a:rPr lang="ta-IN" sz="1200" b="1" dirty="0">
                <a:solidFill>
                  <a:srgbClr val="005EB8"/>
                </a:solidFill>
                <a:latin typeface="Helvetica" panose="020B0604020202020204" pitchFamily="34" charset="0"/>
                <a:ea typeface="Arial" panose="020B0604020202020204" pitchFamily="34" charset="0"/>
                <a:cs typeface="Helvetica" panose="020B0604020202020204" pitchFamily="34" charset="0"/>
              </a:rPr>
              <a:t>தன்னார்வமானது</a:t>
            </a:r>
            <a:r>
              <a:rPr lang="ta-IN" sz="1200" dirty="0">
                <a:solidFill>
                  <a:srgbClr val="005EB8"/>
                </a:solidFill>
                <a:latin typeface="Helvetica" panose="020B0604020202020204" pitchFamily="34" charset="0"/>
                <a:ea typeface="Arial" panose="020B0604020202020204" pitchFamily="34" charset="0"/>
                <a:cs typeface="Helvetica" panose="020B0604020202020204" pitchFamily="34" charset="0"/>
              </a:rPr>
              <a:t> </a:t>
            </a:r>
            <a:r>
              <a:rPr lang="ta-IN" sz="1200" dirty="0">
                <a:solidFill>
                  <a:prstClr val="black">
                    <a:lumMod val="85000"/>
                    <a:lumOff val="15000"/>
                  </a:prstClr>
                </a:solidFill>
                <a:latin typeface="Helvetica" panose="020B0604020202020204" pitchFamily="34" charset="0"/>
                <a:ea typeface="Arial" panose="020B0604020202020204" pitchFamily="34" charset="0"/>
                <a:cs typeface="Helvetica" panose="020B0604020202020204" pitchFamily="34" charset="0"/>
              </a:rPr>
              <a:t>, மேலும் வழங்கப்படும் அனைத்து பதில்களும் </a:t>
            </a:r>
            <a:r>
              <a:rPr lang="ta-IN" sz="1200" b="1" dirty="0">
                <a:solidFill>
                  <a:srgbClr val="005EB8"/>
                </a:solidFill>
                <a:latin typeface="Helvetica" panose="020B0604020202020204" pitchFamily="34" charset="0"/>
                <a:ea typeface="Arial" panose="020B0604020202020204" pitchFamily="34" charset="0"/>
                <a:cs typeface="Helvetica" panose="020B0604020202020204" pitchFamily="34" charset="0"/>
              </a:rPr>
              <a:t>ரகசியமானவை</a:t>
            </a:r>
            <a:r>
              <a:rPr lang="ta-IN" sz="1200" dirty="0">
                <a:solidFill>
                  <a:srgbClr val="005EB8"/>
                </a:solidFill>
                <a:latin typeface="Helvetica" panose="020B0604020202020204" pitchFamily="34" charset="0"/>
                <a:ea typeface="Arial" panose="020B0604020202020204" pitchFamily="34" charset="0"/>
                <a:cs typeface="Helvetica" panose="020B0604020202020204" pitchFamily="34" charset="0"/>
              </a:rPr>
              <a:t>.</a:t>
            </a:r>
          </a:p>
          <a:p>
            <a:pPr marL="0" marR="144145" lvl="0" indent="0" defTabSz="457200" rtl="0" eaLnBrk="1" fontAlgn="auto" latinLnBrk="0" hangingPunct="1">
              <a:spcBef>
                <a:spcPts val="0"/>
              </a:spcBef>
              <a:spcAft>
                <a:spcPts val="1200"/>
              </a:spcAft>
              <a:buClrTx/>
              <a:buSzTx/>
              <a:buFontTx/>
              <a:buNone/>
              <a:tabLst/>
              <a:defRPr/>
            </a:pPr>
            <a:endParaRPr kumimoji="0" lang="en-GB" sz="1100" b="0" i="0" u="none" strike="noStrike" kern="1200" cap="none" spc="0" normalizeH="0" baseline="0" noProof="0" dirty="0">
              <a:ln>
                <a:noFill/>
              </a:ln>
              <a:solidFill>
                <a:prstClr val="black">
                  <a:lumMod val="85000"/>
                  <a:lumOff val="15000"/>
                </a:prstClr>
              </a:solidFill>
              <a:effectLst/>
              <a:uLnTx/>
              <a:uFillTx/>
              <a:latin typeface="Helvetica" panose="020B0604020202020204" pitchFamily="34" charset="0"/>
              <a:ea typeface="Arial" panose="020B0604020202020204" pitchFamily="34" charset="0"/>
              <a:cs typeface="Helvetica" panose="020B0604020202020204" pitchFamily="34" charset="0"/>
            </a:endParaRPr>
          </a:p>
          <a:p>
            <a:pPr marL="0" marR="144145" lvl="0" indent="0" defTabSz="457200" rtl="0" eaLnBrk="1" fontAlgn="auto" latinLnBrk="0" hangingPunct="1">
              <a:lnSpc>
                <a:spcPts val="1800"/>
              </a:lnSpc>
              <a:spcBef>
                <a:spcPts val="0"/>
              </a:spcBef>
              <a:spcAft>
                <a:spcPts val="1200"/>
              </a:spcAft>
              <a:buClrTx/>
              <a:buSzTx/>
              <a:buFontTx/>
              <a:buNone/>
              <a:tabLst/>
              <a:defRPr/>
            </a:pPr>
            <a:r>
              <a:rPr kumimoji="0" lang="ta-IN" sz="1100" b="0" i="0" u="none" strike="noStrike" kern="1200" cap="none" spc="0" normalizeH="0" baseline="0" dirty="0">
                <a:ln>
                  <a:noFill/>
                </a:ln>
                <a:solidFill>
                  <a:prstClr val="black">
                    <a:lumMod val="85000"/>
                    <a:lumOff val="15000"/>
                  </a:prstClr>
                </a:solidFill>
                <a:effectLst/>
                <a:uLnTx/>
                <a:uFillTx/>
                <a:latin typeface="Helvetica" panose="020B0604020202020204" pitchFamily="34" charset="0"/>
                <a:ea typeface="Arial" panose="020B0604020202020204" pitchFamily="34" charset="0"/>
                <a:cs typeface="Helvetica" panose="020B0604020202020204" pitchFamily="34" charset="0"/>
              </a:rPr>
              <a:t> </a:t>
            </a:r>
          </a:p>
        </p:txBody>
      </p:sp>
      <p:sp>
        <p:nvSpPr>
          <p:cNvPr id="4" name="Rectangle 3">
            <a:extLst>
              <a:ext uri="{FF2B5EF4-FFF2-40B4-BE49-F238E27FC236}">
                <a16:creationId xmlns:a16="http://schemas.microsoft.com/office/drawing/2014/main" id="{8E0BEA8F-58A8-41D0-B3D1-CDA2F44BC927}"/>
              </a:ext>
            </a:extLst>
          </p:cNvPr>
          <p:cNvSpPr/>
          <p:nvPr/>
        </p:nvSpPr>
        <p:spPr>
          <a:xfrm>
            <a:off x="0" y="7162681"/>
            <a:ext cx="6858000" cy="27433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89B6670A-168E-461C-AFBC-AB5EE50503EE}"/>
              </a:ext>
            </a:extLst>
          </p:cNvPr>
          <p:cNvSpPr/>
          <p:nvPr/>
        </p:nvSpPr>
        <p:spPr>
          <a:xfrm>
            <a:off x="146070" y="6310282"/>
            <a:ext cx="6315213" cy="323165"/>
          </a:xfrm>
          <a:prstGeom prst="rect">
            <a:avLst/>
          </a:prstGeom>
        </p:spPr>
        <p:txBody>
          <a:bodyPr wrap="square">
            <a:spAutoFit/>
          </a:bodyPr>
          <a:lstStyle/>
          <a:p>
            <a:pPr marL="0" marR="144145" lvl="0" indent="0" defTabSz="457200" rtl="0" eaLnBrk="1" fontAlgn="auto" latinLnBrk="0" hangingPunct="1">
              <a:spcBef>
                <a:spcPts val="0"/>
              </a:spcBef>
              <a:spcAft>
                <a:spcPts val="800"/>
              </a:spcAft>
              <a:buClrTx/>
              <a:buSzTx/>
              <a:buFontTx/>
              <a:buNone/>
              <a:tabLst/>
              <a:defRPr/>
            </a:pPr>
            <a:endParaRPr lang="en-GB" sz="1500" dirty="0">
              <a:solidFill>
                <a:prstClr val="black">
                  <a:lumMod val="85000"/>
                  <a:lumOff val="15000"/>
                </a:prstClr>
              </a:solidFill>
              <a:latin typeface="Helvetica" panose="020B0604020202020204" pitchFamily="34" charset="0"/>
              <a:cs typeface="Helvetica" panose="020B0604020202020204" pitchFamily="34" charset="0"/>
            </a:endParaRPr>
          </a:p>
        </p:txBody>
      </p:sp>
      <p:pic>
        <p:nvPicPr>
          <p:cNvPr id="14" name="Picture 13">
            <a:extLst>
              <a:ext uri="{FF2B5EF4-FFF2-40B4-BE49-F238E27FC236}">
                <a16:creationId xmlns:a16="http://schemas.microsoft.com/office/drawing/2014/main" id="{9E843288-4E53-4803-BBF9-D23A61662794}"/>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693773" y="5781047"/>
            <a:ext cx="4164227" cy="4124953"/>
          </a:xfrm>
          <a:prstGeom prst="rect">
            <a:avLst/>
          </a:prstGeom>
          <a:effectLst>
            <a:outerShdw blurRad="50800" dist="38100" dir="8100000" sx="103000" sy="103000" algn="tr" rotWithShape="0">
              <a:prstClr val="black">
                <a:alpha val="40000"/>
              </a:prstClr>
            </a:outerShdw>
          </a:effectLst>
          <a:scene3d>
            <a:camera prst="orthographicFront">
              <a:rot lat="0" lon="0" rev="0"/>
            </a:camera>
            <a:lightRig rig="threePt" dir="t"/>
          </a:scene3d>
        </p:spPr>
      </p:pic>
      <p:pic>
        <p:nvPicPr>
          <p:cNvPr id="1027" name="Picture 3" descr="NHS 10மிமீ - RGB நீலம்(NHS 10mm - RGB Blue)">
            <a:extLst>
              <a:ext uri="{FF2B5EF4-FFF2-40B4-BE49-F238E27FC236}">
                <a16:creationId xmlns:a16="http://schemas.microsoft.com/office/drawing/2014/main" id="{665DA038-DDB9-405A-B675-DEE85F4362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2477" y="286515"/>
            <a:ext cx="123507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2">
            <a:extLst>
              <a:ext uri="{FF2B5EF4-FFF2-40B4-BE49-F238E27FC236}">
                <a16:creationId xmlns:a16="http://schemas.microsoft.com/office/drawing/2014/main" id="{6BBC8F2D-8B1E-4627-9FCE-ED1F74AB4AD4}"/>
              </a:ext>
            </a:extLst>
          </p:cNvPr>
          <p:cNvSpPr txBox="1"/>
          <p:nvPr/>
        </p:nvSpPr>
        <p:spPr>
          <a:xfrm>
            <a:off x="125778" y="7194022"/>
            <a:ext cx="3177898" cy="2487546"/>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rtl="0">
              <a:spcAft>
                <a:spcPts val="0"/>
              </a:spcAft>
            </a:pPr>
            <a:r>
              <a:rPr lang="ta-IN" sz="1050" dirty="0">
                <a:solidFill>
                  <a:schemeClr val="bg1"/>
                </a:solidFill>
                <a:effectLst/>
                <a:latin typeface="Helvetica" panose="020B0604020202020204" pitchFamily="34" charset="0"/>
                <a:ea typeface="Arial" panose="020B0604020202020204" pitchFamily="34" charset="0"/>
                <a:cs typeface="Helvetica" panose="020B0604020202020204" pitchFamily="34" charset="0"/>
              </a:rPr>
              <a:t>நீங்கள் பங்கேற்க </a:t>
            </a:r>
            <a:r>
              <a:rPr lang="ta-IN" sz="1050" b="1" dirty="0">
                <a:solidFill>
                  <a:schemeClr val="bg1"/>
                </a:solidFill>
                <a:effectLst/>
                <a:latin typeface="Helvetica" panose="020B0604020202020204" pitchFamily="34" charset="0"/>
                <a:ea typeface="Arial" panose="020B0604020202020204" pitchFamily="34" charset="0"/>
                <a:cs typeface="Helvetica" panose="020B0604020202020204" pitchFamily="34" charset="0"/>
              </a:rPr>
              <a:t>விரும்பவில்லை</a:t>
            </a:r>
            <a:r>
              <a:rPr lang="ta-IN" sz="1050" dirty="0">
                <a:solidFill>
                  <a:schemeClr val="bg1"/>
                </a:solidFill>
                <a:effectLst/>
                <a:latin typeface="Helvetica" panose="020B0604020202020204" pitchFamily="34" charset="0"/>
                <a:ea typeface="Arial" panose="020B0604020202020204" pitchFamily="34" charset="0"/>
                <a:cs typeface="Helvetica" panose="020B0604020202020204" pitchFamily="34" charset="0"/>
              </a:rPr>
              <a:t> என்றாலோ, அல்லது கருத்தாய்வு தொடர்பாக ஏதேனும் கேள்விகள் இருந்தாலோ, தயவுசெய்து பின்வருபவற்றில் தொடர்பு கொள்ளவும்:</a:t>
            </a:r>
          </a:p>
          <a:p>
            <a:pPr>
              <a:spcAft>
                <a:spcPts val="0"/>
              </a:spcAft>
            </a:pPr>
            <a:endParaRPr lang="en-US" sz="1050" dirty="0">
              <a:solidFill>
                <a:schemeClr val="bg1"/>
              </a:solidFill>
              <a:effectLst/>
              <a:latin typeface="Helvetica" panose="020B0604020202020204" pitchFamily="34" charset="0"/>
              <a:ea typeface="Arial" panose="020B0604020202020204" pitchFamily="34" charset="0"/>
              <a:cs typeface="Helvetica" panose="020B0604020202020204" pitchFamily="34" charset="0"/>
            </a:endParaRPr>
          </a:p>
          <a:p>
            <a:pPr marL="285750" indent="-285750" rtl="0">
              <a:spcAft>
                <a:spcPts val="0"/>
              </a:spcAft>
              <a:buFont typeface="Arial" panose="020B0604020202020204" pitchFamily="34" charset="0"/>
              <a:buChar char="•"/>
            </a:pPr>
            <a:r>
              <a:rPr lang="ta-IN" sz="1050" dirty="0">
                <a:solidFill>
                  <a:schemeClr val="bg1"/>
                </a:solidFill>
                <a:effectLst/>
                <a:latin typeface="Helvetica" panose="020B0604020202020204" pitchFamily="34" charset="0"/>
                <a:ea typeface="Arial" panose="020B0604020202020204" pitchFamily="34" charset="0"/>
                <a:cs typeface="Helvetica" panose="020B0604020202020204" pitchFamily="34" charset="0"/>
              </a:rPr>
              <a:t>அறக்கட்டளையின் தொலைபேசி எண்</a:t>
            </a:r>
            <a:r>
              <a:rPr lang="ta-IN" sz="1050" dirty="0">
                <a:solidFill>
                  <a:schemeClr val="bg1"/>
                </a:solidFill>
                <a:latin typeface="Helvetica" panose="020B0604020202020204" pitchFamily="34" charset="0"/>
                <a:ea typeface="Arial" panose="020B0604020202020204" pitchFamily="34" charset="0"/>
                <a:cs typeface="Helvetica" panose="020B0604020202020204" pitchFamily="34" charset="0"/>
              </a:rPr>
              <a:t>(</a:t>
            </a:r>
            <a:r>
              <a:rPr lang="ta-IN" sz="1050" dirty="0">
                <a:solidFill>
                  <a:schemeClr val="bg1"/>
                </a:solidFill>
                <a:effectLst/>
                <a:latin typeface="Helvetica" panose="020B0604020202020204" pitchFamily="34" charset="0"/>
                <a:ea typeface="Arial" panose="020B0604020202020204" pitchFamily="34" charset="0"/>
                <a:cs typeface="Helvetica" panose="020B0604020202020204" pitchFamily="34" charset="0"/>
              </a:rPr>
              <a:t>தேவை)</a:t>
            </a:r>
          </a:p>
          <a:p>
            <a:pPr marL="285750" indent="-285750" rtl="0">
              <a:spcAft>
                <a:spcPts val="0"/>
              </a:spcAft>
              <a:buFont typeface="Arial" panose="020B0604020202020204" pitchFamily="34" charset="0"/>
              <a:buChar char="•"/>
            </a:pPr>
            <a:r>
              <a:rPr lang="ta-IN" sz="1050" dirty="0">
                <a:solidFill>
                  <a:schemeClr val="bg1"/>
                </a:solidFill>
                <a:effectLst/>
                <a:latin typeface="Helvetica" panose="020B0604020202020204" pitchFamily="34" charset="0"/>
                <a:ea typeface="Arial" panose="020B0604020202020204" pitchFamily="34" charset="0"/>
                <a:cs typeface="Helvetica" panose="020B0604020202020204" pitchFamily="34" charset="0"/>
              </a:rPr>
              <a:t>அறக்கட்டளையின் மின்னஞ்சல் முகவரி(கிடைத்தால்)</a:t>
            </a:r>
          </a:p>
          <a:p>
            <a:pPr marL="285750" indent="-285750" rtl="0">
              <a:spcAft>
                <a:spcPts val="0"/>
              </a:spcAft>
              <a:buFont typeface="Arial" panose="020B0604020202020204" pitchFamily="34" charset="0"/>
              <a:buChar char="•"/>
            </a:pPr>
            <a:r>
              <a:rPr lang="ta-IN" sz="1050" dirty="0">
                <a:solidFill>
                  <a:schemeClr val="bg1"/>
                </a:solidFill>
                <a:effectLst/>
                <a:latin typeface="Helvetica" panose="020B0604020202020204" pitchFamily="34" charset="0"/>
                <a:ea typeface="Arial" panose="020B0604020202020204" pitchFamily="34" charset="0"/>
                <a:cs typeface="Helvetica" panose="020B0604020202020204" pitchFamily="34" charset="0"/>
              </a:rPr>
              <a:t>அறக்கட்டளையின் முகவரி</a:t>
            </a:r>
            <a:r>
              <a:rPr lang="ta-IN" sz="1050" dirty="0">
                <a:solidFill>
                  <a:schemeClr val="bg1"/>
                </a:solidFill>
                <a:latin typeface="Helvetica" panose="020B0604020202020204" pitchFamily="34" charset="0"/>
                <a:ea typeface="Arial" panose="020B0604020202020204" pitchFamily="34" charset="0"/>
                <a:cs typeface="Helvetica" panose="020B0604020202020204" pitchFamily="34" charset="0"/>
              </a:rPr>
              <a:t>(</a:t>
            </a:r>
            <a:r>
              <a:rPr lang="ta-IN" sz="1050" dirty="0">
                <a:solidFill>
                  <a:schemeClr val="bg1"/>
                </a:solidFill>
                <a:effectLst/>
                <a:latin typeface="Helvetica" panose="020B0604020202020204" pitchFamily="34" charset="0"/>
                <a:ea typeface="Arial" panose="020B0604020202020204" pitchFamily="34" charset="0"/>
                <a:cs typeface="Helvetica" panose="020B0604020202020204" pitchFamily="34" charset="0"/>
              </a:rPr>
              <a:t>கிடைத்தால்</a:t>
            </a:r>
            <a:r>
              <a:rPr lang="ta-IN" sz="1050" dirty="0">
                <a:solidFill>
                  <a:schemeClr val="bg1"/>
                </a:solidFill>
                <a:latin typeface="Helvetica" panose="020B0604020202020204" pitchFamily="34" charset="0"/>
                <a:ea typeface="Arial" panose="020B0604020202020204" pitchFamily="34" charset="0"/>
                <a:cs typeface="Helvetica" panose="020B0604020202020204" pitchFamily="34" charset="0"/>
              </a:rPr>
              <a:t>)</a:t>
            </a:r>
          </a:p>
          <a:p>
            <a:pPr rtl="0">
              <a:lnSpc>
                <a:spcPts val="1600"/>
              </a:lnSpc>
              <a:spcAft>
                <a:spcPts val="0"/>
              </a:spcAft>
            </a:pPr>
            <a:r>
              <a:rPr lang="ta-IN" sz="1000" dirty="0">
                <a:solidFill>
                  <a:schemeClr val="bg1"/>
                </a:solidFill>
                <a:effectLst/>
                <a:latin typeface="Times New Roman" panose="02020603050405020304" pitchFamily="18" charset="0"/>
                <a:ea typeface="Arial" panose="020B0604020202020204" pitchFamily="34" charset="0"/>
                <a:cs typeface="Times New Roman" panose="02020603050405020304" pitchFamily="18" charset="0"/>
              </a:rPr>
              <a:t> </a:t>
            </a:r>
          </a:p>
          <a:p>
            <a:pPr rtl="0">
              <a:lnSpc>
                <a:spcPts val="1600"/>
              </a:lnSpc>
              <a:spcAft>
                <a:spcPts val="0"/>
              </a:spcAft>
            </a:pPr>
            <a:r>
              <a:rPr lang="ta-IN" sz="1000" dirty="0">
                <a:solidFill>
                  <a:schemeClr val="bg1"/>
                </a:solidFill>
                <a:effectLst/>
                <a:latin typeface="Times New Roman" panose="02020603050405020304" pitchFamily="18" charset="0"/>
                <a:ea typeface="Arial" panose="020B0604020202020204" pitchFamily="34" charset="0"/>
                <a:cs typeface="Times New Roman" panose="02020603050405020304" pitchFamily="18" charset="0"/>
              </a:rPr>
              <a:t> </a:t>
            </a:r>
          </a:p>
          <a:p>
            <a:pPr rtl="0">
              <a:lnSpc>
                <a:spcPts val="1600"/>
              </a:lnSpc>
              <a:spcAft>
                <a:spcPts val="0"/>
              </a:spcAft>
            </a:pPr>
            <a:r>
              <a:rPr lang="ta-IN" sz="1000" dirty="0">
                <a:solidFill>
                  <a:schemeClr val="bg1"/>
                </a:solidFill>
                <a:effectLst/>
                <a:ea typeface="Arial" panose="020B0604020202020204" pitchFamily="34" charset="0"/>
                <a:cs typeface="Times New Roman" panose="02020603050405020304" pitchFamily="18" charset="0"/>
              </a:rPr>
              <a:t> </a:t>
            </a:r>
          </a:p>
        </p:txBody>
      </p:sp>
      <p:sp>
        <p:nvSpPr>
          <p:cNvPr id="21" name="Text Box 10">
            <a:extLst>
              <a:ext uri="{FF2B5EF4-FFF2-40B4-BE49-F238E27FC236}">
                <a16:creationId xmlns:a16="http://schemas.microsoft.com/office/drawing/2014/main" id="{24AC7AE2-6411-4BA5-86F0-3603FFC7A110}"/>
              </a:ext>
            </a:extLst>
          </p:cNvPr>
          <p:cNvSpPr txBox="1"/>
          <p:nvPr/>
        </p:nvSpPr>
        <p:spPr>
          <a:xfrm>
            <a:off x="183870" y="5628520"/>
            <a:ext cx="5814594" cy="76343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marR="144145" rtl="0">
              <a:defRPr/>
            </a:pPr>
            <a:r>
              <a:rPr lang="ta-IN" sz="1400" dirty="0">
                <a:solidFill>
                  <a:prstClr val="black">
                    <a:lumMod val="85000"/>
                    <a:lumOff val="15000"/>
                  </a:prstClr>
                </a:solidFill>
                <a:latin typeface="Helvetica" panose="020B0604020202020204" pitchFamily="34" charset="0"/>
                <a:cs typeface="Helvetica" panose="020B0604020202020204" pitchFamily="34" charset="0"/>
              </a:rPr>
              <a:t>கலந்து கொள்வதற்கு நீங்கள் அழைக்கப்பட்டிருந்தால், உங்கள் பெயர், தொலைபேசி எண் மற்றும் தபால் முகவரி, ஆராய்ச்சியாளர்களுடன் பகிர்ந்து கொள்ளப்படும், அவர்கள் உங்களுக்கு ஒரு கடிதம் மற்றும் உரை செய்தி நினைவூட்டல்களை அனுப்புவார்கள். நீங்கள், இந்த கருத்தாய்வை, இணையவழி அல்லது காகிதத்தில் நிறைவு செய்யலாம்.</a:t>
            </a:r>
          </a:p>
          <a:p>
            <a:pPr marL="0" marR="144145" lvl="0" indent="0" defTabSz="457200" rtl="0" eaLnBrk="1" fontAlgn="auto" latinLnBrk="0" hangingPunct="1">
              <a:spcAft>
                <a:spcPts val="1200"/>
              </a:spcAft>
              <a:buClrTx/>
              <a:buSzTx/>
              <a:buFontTx/>
              <a:buNone/>
              <a:tabLst/>
              <a:defRPr/>
            </a:pPr>
            <a:endParaRPr lang="en-GB" sz="1200" dirty="0">
              <a:solidFill>
                <a:schemeClr val="accent1"/>
              </a:solidFill>
              <a:latin typeface="Helvetica" panose="020B0604020202020204" pitchFamily="34" charset="0"/>
              <a:ea typeface="Arial" panose="020B0604020202020204" pitchFamily="34" charset="0"/>
              <a:cs typeface="Helvetica" panose="020B0604020202020204" pitchFamily="34" charset="0"/>
            </a:endParaRPr>
          </a:p>
          <a:p>
            <a:pPr marL="0" marR="144145" lvl="0" indent="0" defTabSz="457200" rtl="0" eaLnBrk="1" fontAlgn="auto" latinLnBrk="0" hangingPunct="1">
              <a:spcBef>
                <a:spcPts val="0"/>
              </a:spcBef>
              <a:spcAft>
                <a:spcPts val="1200"/>
              </a:spcAft>
              <a:buClrTx/>
              <a:buSzTx/>
              <a:buFontTx/>
              <a:buNone/>
              <a:tabLst/>
              <a:defRPr/>
            </a:pPr>
            <a:endParaRPr kumimoji="0" lang="en-GB" sz="1200" b="0" i="0" u="none" strike="noStrike" kern="1200" cap="none" spc="0" normalizeH="0" baseline="0" noProof="0" dirty="0">
              <a:ln>
                <a:noFill/>
              </a:ln>
              <a:solidFill>
                <a:prstClr val="black">
                  <a:lumMod val="85000"/>
                  <a:lumOff val="15000"/>
                </a:prstClr>
              </a:solidFill>
              <a:effectLst/>
              <a:uLnTx/>
              <a:uFillTx/>
              <a:latin typeface="Helvetica" panose="020B0604020202020204" pitchFamily="34" charset="0"/>
              <a:ea typeface="Arial" panose="020B0604020202020204" pitchFamily="34" charset="0"/>
              <a:cs typeface="Helvetica" panose="020B0604020202020204" pitchFamily="34" charset="0"/>
            </a:endParaRPr>
          </a:p>
          <a:p>
            <a:pPr marL="0" marR="144145" lvl="0" indent="0" defTabSz="457200" rtl="0" eaLnBrk="1" fontAlgn="auto" latinLnBrk="0" hangingPunct="1">
              <a:lnSpc>
                <a:spcPts val="1800"/>
              </a:lnSpc>
              <a:spcBef>
                <a:spcPts val="0"/>
              </a:spcBef>
              <a:spcAft>
                <a:spcPts val="1200"/>
              </a:spcAft>
              <a:buClrTx/>
              <a:buSzTx/>
              <a:buFontTx/>
              <a:buNone/>
              <a:tabLst/>
              <a:defRPr/>
            </a:pPr>
            <a:r>
              <a:rPr kumimoji="0" lang="ta-IN" sz="1200" b="0" i="0" u="none" strike="noStrike" kern="1200" cap="none" spc="0" normalizeH="0" baseline="0" dirty="0">
                <a:ln>
                  <a:noFill/>
                </a:ln>
                <a:solidFill>
                  <a:prstClr val="black">
                    <a:lumMod val="85000"/>
                    <a:lumOff val="15000"/>
                  </a:prstClr>
                </a:solidFill>
                <a:effectLst/>
                <a:uLnTx/>
                <a:uFillTx/>
                <a:latin typeface="Helvetica" panose="020B0604020202020204" pitchFamily="34" charset="0"/>
                <a:ea typeface="Arial" panose="020B0604020202020204" pitchFamily="34" charset="0"/>
                <a:cs typeface="Helvetica" panose="020B0604020202020204" pitchFamily="34" charset="0"/>
              </a:rPr>
              <a:t> </a:t>
            </a:r>
          </a:p>
        </p:txBody>
      </p:sp>
      <p:pic>
        <p:nvPicPr>
          <p:cNvPr id="22" name="Picture 21">
            <a:extLst>
              <a:ext uri="{FF2B5EF4-FFF2-40B4-BE49-F238E27FC236}">
                <a16:creationId xmlns:a16="http://schemas.microsoft.com/office/drawing/2014/main" id="{2CEFF49F-0122-4EB4-915F-7B99EE9BC762}"/>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90127" y="234865"/>
            <a:ext cx="2182495" cy="692150"/>
          </a:xfrm>
          <a:prstGeom prst="rect">
            <a:avLst/>
          </a:prstGeom>
        </p:spPr>
      </p:pic>
      <p:sp>
        <p:nvSpPr>
          <p:cNvPr id="2" name="TextBox 1">
            <a:extLst>
              <a:ext uri="{FF2B5EF4-FFF2-40B4-BE49-F238E27FC236}">
                <a16:creationId xmlns:a16="http://schemas.microsoft.com/office/drawing/2014/main" id="{063CFCBE-29D0-25C3-DC67-C7D0FB848759}"/>
              </a:ext>
            </a:extLst>
          </p:cNvPr>
          <p:cNvSpPr txBox="1"/>
          <p:nvPr/>
        </p:nvSpPr>
        <p:spPr>
          <a:xfrm>
            <a:off x="125778" y="9285953"/>
            <a:ext cx="3387964" cy="507831"/>
          </a:xfrm>
          <a:prstGeom prst="rect">
            <a:avLst/>
          </a:prstGeom>
          <a:noFill/>
        </p:spPr>
        <p:txBody>
          <a:bodyPr wrap="square" rtlCol="0">
            <a:spAutoFit/>
          </a:bodyPr>
          <a:lstStyle/>
          <a:p>
            <a:pPr rtl="0"/>
            <a:r>
              <a:rPr lang="ta-IN" sz="900" b="1" dirty="0">
                <a:solidFill>
                  <a:schemeClr val="bg1"/>
                </a:solidFill>
              </a:rPr>
              <a:t>NHS பெரியவர் உள்நோயாளி கருத்தாய்வு, தொடர்பு விவரங்களை செயலாக்க, பிரிவு 251(NHS சட்டம் 2006) ஒப்புதலைக் கொண்டுள்ளது.</a:t>
            </a:r>
          </a:p>
        </p:txBody>
      </p:sp>
    </p:spTree>
    <p:extLst>
      <p:ext uri="{BB962C8B-B14F-4D97-AF65-F5344CB8AC3E}">
        <p14:creationId xmlns:p14="http://schemas.microsoft.com/office/powerpoint/2010/main" val="161691731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7623a42-35a9-4102-8300-f548beb2c0a8">
      <Terms xmlns="http://schemas.microsoft.com/office/infopath/2007/PartnerControls"/>
    </lcf76f155ced4ddcb4097134ff3c332f>
    <TaxCatchAll xmlns="273dce25-ea9f-43ce-abb0-40b0ff6018b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6E8725CF6FB2342AF511DF0FE9E4C42" ma:contentTypeVersion="20" ma:contentTypeDescription="Create a new document." ma:contentTypeScope="" ma:versionID="65144a5d56743cdb300dad11842c9cd0">
  <xsd:schema xmlns:xsd="http://www.w3.org/2001/XMLSchema" xmlns:xs="http://www.w3.org/2001/XMLSchema" xmlns:p="http://schemas.microsoft.com/office/2006/metadata/properties" xmlns:ns2="b7623a42-35a9-4102-8300-f548beb2c0a8" xmlns:ns3="273dce25-ea9f-43ce-abb0-40b0ff6018b1" targetNamespace="http://schemas.microsoft.com/office/2006/metadata/properties" ma:root="true" ma:fieldsID="dfb7b476c2804bafca76aaa86b892e5f" ns2:_="" ns3:_="">
    <xsd:import namespace="b7623a42-35a9-4102-8300-f548beb2c0a8"/>
    <xsd:import namespace="273dce25-ea9f-43ce-abb0-40b0ff6018b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MediaServiceSearchPropertie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623a42-35a9-4102-8300-f548beb2c0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3f2ccb35-9b24-40d2-ac78-75701ecb79cb"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73dce25-ea9f-43ce-abb0-40b0ff6018b1"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cb6133f-2396-418c-b5e2-db168cda03de}" ma:internalName="TaxCatchAll" ma:showField="CatchAllData" ma:web="273dce25-ea9f-43ce-abb0-40b0ff6018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B619641-9A03-4961-8092-3D0ABE539321}">
  <ds:schemaRefs>
    <ds:schemaRef ds:uri="http://schemas.microsoft.com/office/2006/metadata/properties"/>
    <ds:schemaRef ds:uri="http://schemas.microsoft.com/office/infopath/2007/PartnerControls"/>
    <ds:schemaRef ds:uri="c497441b-d3fe-4788-8629-aff52d38f515"/>
    <ds:schemaRef ds:uri="1d162527-c308-4a98-98b8-9e726c57dd8b"/>
  </ds:schemaRefs>
</ds:datastoreItem>
</file>

<file path=customXml/itemProps2.xml><?xml version="1.0" encoding="utf-8"?>
<ds:datastoreItem xmlns:ds="http://schemas.openxmlformats.org/officeDocument/2006/customXml" ds:itemID="{FE6AA380-B6C2-4E36-8AFF-80DE565F391E}">
  <ds:schemaRefs>
    <ds:schemaRef ds:uri="http://schemas.microsoft.com/sharepoint/v3/contenttype/forms"/>
  </ds:schemaRefs>
</ds:datastoreItem>
</file>

<file path=customXml/itemProps3.xml><?xml version="1.0" encoding="utf-8"?>
<ds:datastoreItem xmlns:ds="http://schemas.openxmlformats.org/officeDocument/2006/customXml" ds:itemID="{0C37A4D1-9D79-4AF0-8EE7-8AE959BB0F90}"/>
</file>

<file path=docMetadata/LabelInfo.xml><?xml version="1.0" encoding="utf-8"?>
<clbl:labelList xmlns:clbl="http://schemas.microsoft.com/office/2020/mipLabelMetadata">
  <clbl:label id="{19f7f50a-c692-4f56-92a0-10ab17c7532a}" enabled="1" method="Privileged" siteId="{87d48f5f-7eb6-48dd-b269-dae3dea931b5}" contentBits="0" removed="0"/>
</clbl:labelList>
</file>

<file path=docProps/app.xml><?xml version="1.0" encoding="utf-8"?>
<Properties xmlns="http://schemas.openxmlformats.org/officeDocument/2006/extended-properties" xmlns:vt="http://schemas.openxmlformats.org/officeDocument/2006/docPropsVTypes">
  <Template>Office Theme</Template>
  <TotalTime>0</TotalTime>
  <Words>158</Words>
  <Application>Microsoft Office PowerPoint</Application>
  <PresentationFormat>A4 Paper (210x297 mm)</PresentationFormat>
  <Paragraphs>20</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Helvetica</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2025-09-25T15:29:20Z</dcterms:created>
  <dcterms:modified xsi:type="dcterms:W3CDTF">2026-09-21T09:11:21Z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0x01010016E8725CF6FB2342AF511DF0FE9E4C42</vt:lpwstr>
  </property>
  <property fmtid="{D5CDD505-2E9C-101B-9397-08002B2CF9AE}" pid="3" name="MediaServiceImageTags">
    <vt:lpwstr/>
  </property>
</Properties>
</file>